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8" r:id="rId3"/>
    <p:sldId id="258" r:id="rId4"/>
    <p:sldId id="27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2B73-ED4A-41D5-93CC-080B86EBEFF0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EAC8B-8A2D-4A82-B19A-5779D37E9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109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2B73-ED4A-41D5-93CC-080B86EBEFF0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EAC8B-8A2D-4A82-B19A-5779D37E9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672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2B73-ED4A-41D5-93CC-080B86EBEFF0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EAC8B-8A2D-4A82-B19A-5779D37E9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260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2B73-ED4A-41D5-93CC-080B86EBEFF0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EAC8B-8A2D-4A82-B19A-5779D37E9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076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2B73-ED4A-41D5-93CC-080B86EBEFF0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EAC8B-8A2D-4A82-B19A-5779D37E9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18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2B73-ED4A-41D5-93CC-080B86EBEFF0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EAC8B-8A2D-4A82-B19A-5779D37E9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454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2B73-ED4A-41D5-93CC-080B86EBEFF0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EAC8B-8A2D-4A82-B19A-5779D37E9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9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2B73-ED4A-41D5-93CC-080B86EBEFF0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EAC8B-8A2D-4A82-B19A-5779D37E9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07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2B73-ED4A-41D5-93CC-080B86EBEFF0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EAC8B-8A2D-4A82-B19A-5779D37E9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78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2B73-ED4A-41D5-93CC-080B86EBEFF0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EAC8B-8A2D-4A82-B19A-5779D37E9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575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2B73-ED4A-41D5-93CC-080B86EBEFF0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EAC8B-8A2D-4A82-B19A-5779D37E9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19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C2B73-ED4A-41D5-93CC-080B86EBEFF0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EAC8B-8A2D-4A82-B19A-5779D37E9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673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010" y="93277"/>
            <a:ext cx="10515600" cy="111768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ОХРАНА  ПРИРОДЫ  ОСЕНЬЮ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734" y="1120346"/>
            <a:ext cx="7400152" cy="5550114"/>
          </a:xfrm>
        </p:spPr>
      </p:pic>
    </p:spTree>
    <p:extLst>
      <p:ext uri="{BB962C8B-B14F-4D97-AF65-F5344CB8AC3E}">
        <p14:creationId xmlns:p14="http://schemas.microsoft.com/office/powerpoint/2010/main" val="803404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75" y="233182"/>
            <a:ext cx="8564567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1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52" y="366538"/>
            <a:ext cx="8592064" cy="6264150"/>
          </a:xfrm>
        </p:spPr>
      </p:pic>
    </p:spTree>
    <p:extLst>
      <p:ext uri="{BB962C8B-B14F-4D97-AF65-F5344CB8AC3E}">
        <p14:creationId xmlns:p14="http://schemas.microsoft.com/office/powerpoint/2010/main" val="212063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038" y="1110050"/>
            <a:ext cx="6993924" cy="524544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148281"/>
            <a:ext cx="10515600" cy="1079157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Гриб - баран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45185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83" y="146082"/>
            <a:ext cx="9775223" cy="651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5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3" y="420129"/>
            <a:ext cx="10478528" cy="589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61" y="477793"/>
            <a:ext cx="9620518" cy="570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78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0" t="10330" r="480" b="26383"/>
          <a:stretch/>
        </p:blipFill>
        <p:spPr>
          <a:xfrm>
            <a:off x="2189408" y="222422"/>
            <a:ext cx="7637172" cy="590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18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64" y="197706"/>
            <a:ext cx="11415813" cy="642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64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73" y="691978"/>
            <a:ext cx="9746277" cy="548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51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17" y="1252151"/>
            <a:ext cx="9053848" cy="539021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68860" y="296562"/>
            <a:ext cx="10515600" cy="95558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УТКА   МАНДАРИНКА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39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15055"/>
            <a:ext cx="9144000" cy="459302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Распорядок дня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980303"/>
            <a:ext cx="9144000" cy="5469924"/>
          </a:xfrm>
        </p:spPr>
        <p:txBody>
          <a:bodyPr/>
          <a:lstStyle/>
          <a:p>
            <a:pPr algn="l"/>
            <a:endParaRPr lang="ru-RU" dirty="0"/>
          </a:p>
        </p:txBody>
      </p:sp>
      <p:pic>
        <p:nvPicPr>
          <p:cNvPr id="4" name="Рисунок 3" descr="C:\Users\Missis\Desktop\К ОТКР УРОКУ\режим 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37968"/>
            <a:ext cx="3604286" cy="3270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Missis\Desktop\К ОТКР УРОКУ\режим 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496" y="1716679"/>
            <a:ext cx="4008755" cy="4645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058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51" y="339811"/>
            <a:ext cx="9245943" cy="616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82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4758"/>
            <a:ext cx="10515600" cy="70845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Правила охраны природы осенью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96373"/>
              </p:ext>
            </p:extLst>
          </p:nvPr>
        </p:nvGraphicFramePr>
        <p:xfrm>
          <a:off x="2133600" y="1021490"/>
          <a:ext cx="7957751" cy="51743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0531"/>
                <a:gridCol w="7237220"/>
              </a:tblGrid>
              <a:tr h="8623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1.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Высаживать новые растения возле школы, </a:t>
                      </a:r>
                      <a:r>
                        <a:rPr lang="ru-RU" sz="2400" dirty="0" smtClean="0">
                          <a:effectLst/>
                        </a:rPr>
                        <a:t>дома</a:t>
                      </a:r>
                      <a:r>
                        <a:rPr lang="ru-RU" sz="2400" dirty="0">
                          <a:effectLst/>
                        </a:rPr>
                        <a:t>, на даче, в парках.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326" marR="45326" marT="0" marB="0"/>
                </a:tc>
              </a:tr>
              <a:tr h="8623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Оставлять часть орехов, грибов, ягод лесным животным.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326" marR="45326" marT="0" marB="0"/>
                </a:tc>
              </a:tr>
              <a:tr h="8623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Аккуратно срезать грибы ножом или осторожно их выкручивать.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326" marR="45326" marT="0" marB="0"/>
                </a:tc>
              </a:tr>
              <a:tr h="8623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4.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Не обижать пауков, не разрушать их сети.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326" marR="45326" marT="0" marB="0"/>
                </a:tc>
              </a:tr>
              <a:tr h="8623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5.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Наблюдать за птицами издалека, чтобы не спугнуть их.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326" marR="45326" marT="0" marB="0"/>
                </a:tc>
              </a:tr>
              <a:tr h="8623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6.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Не уносить из леса или парка диких животных (ежей</a:t>
                      </a:r>
                      <a:r>
                        <a:rPr lang="ru-RU" sz="2400" dirty="0" smtClean="0">
                          <a:effectLst/>
                        </a:rPr>
                        <a:t>, ужей, </a:t>
                      </a:r>
                      <a:r>
                        <a:rPr lang="ru-RU" sz="2400" dirty="0">
                          <a:effectLst/>
                        </a:rPr>
                        <a:t>птенцов</a:t>
                      </a:r>
                      <a:r>
                        <a:rPr lang="ru-RU" sz="2400" dirty="0" smtClean="0">
                          <a:effectLst/>
                        </a:rPr>
                        <a:t>).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326" marR="4532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5129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4" r="48342" b="13543"/>
          <a:stretch/>
        </p:blipFill>
        <p:spPr>
          <a:xfrm>
            <a:off x="1540475" y="486505"/>
            <a:ext cx="4902200" cy="54356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7" b="49069"/>
          <a:stretch/>
        </p:blipFill>
        <p:spPr>
          <a:xfrm>
            <a:off x="6442675" y="642551"/>
            <a:ext cx="4148991" cy="349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1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9962" y="477795"/>
            <a:ext cx="10515600" cy="4876800"/>
          </a:xfrm>
        </p:spPr>
        <p:txBody>
          <a:bodyPr>
            <a:normAutofit/>
          </a:bodyPr>
          <a:lstStyle/>
          <a:p>
            <a:r>
              <a:rPr lang="ru-RU" sz="8000" b="1" dirty="0">
                <a:solidFill>
                  <a:srgbClr val="00B050"/>
                </a:solidFill>
              </a:rPr>
              <a:t>Э</a:t>
            </a:r>
            <a:r>
              <a:rPr lang="ru-RU" sz="8000" b="1" dirty="0" smtClean="0">
                <a:solidFill>
                  <a:srgbClr val="00B050"/>
                </a:solidFill>
              </a:rPr>
              <a:t>кология</a:t>
            </a:r>
            <a:r>
              <a:rPr lang="ru-RU" dirty="0" smtClean="0"/>
              <a:t> - </a:t>
            </a:r>
            <a:r>
              <a:rPr lang="ru-RU" sz="6000" dirty="0"/>
              <a:t>это наука, которая изучает законы природы, взаимодействие живых организмов с </a:t>
            </a:r>
            <a:r>
              <a:rPr lang="ru-RU" sz="6000" b="1" dirty="0"/>
              <a:t>окружающей</a:t>
            </a:r>
            <a:r>
              <a:rPr lang="ru-RU" sz="6000" dirty="0"/>
              <a:t> средой.</a:t>
            </a:r>
          </a:p>
        </p:txBody>
      </p:sp>
    </p:spTree>
    <p:extLst>
      <p:ext uri="{BB962C8B-B14F-4D97-AF65-F5344CB8AC3E}">
        <p14:creationId xmlns:p14="http://schemas.microsoft.com/office/powerpoint/2010/main" val="65838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2"/>
          <a:stretch/>
        </p:blipFill>
        <p:spPr>
          <a:xfrm>
            <a:off x="1161535" y="373363"/>
            <a:ext cx="9669597" cy="6078952"/>
          </a:xfrm>
        </p:spPr>
      </p:pic>
    </p:spTree>
    <p:extLst>
      <p:ext uri="{BB962C8B-B14F-4D97-AF65-F5344CB8AC3E}">
        <p14:creationId xmlns:p14="http://schemas.microsoft.com/office/powerpoint/2010/main" val="397493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 ОТКР УРОКУ\слом ветк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2"/>
          <a:stretch/>
        </p:blipFill>
        <p:spPr bwMode="auto">
          <a:xfrm>
            <a:off x="1532587" y="498855"/>
            <a:ext cx="9015210" cy="579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67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23" y="332903"/>
            <a:ext cx="8709715" cy="5997575"/>
          </a:xfrm>
        </p:spPr>
      </p:pic>
    </p:spTree>
    <p:extLst>
      <p:ext uri="{BB962C8B-B14F-4D97-AF65-F5344CB8AC3E}">
        <p14:creationId xmlns:p14="http://schemas.microsoft.com/office/powerpoint/2010/main" val="351978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31" y="428411"/>
            <a:ext cx="8293067" cy="5776912"/>
          </a:xfrm>
        </p:spPr>
      </p:pic>
    </p:spTree>
    <p:extLst>
      <p:ext uri="{BB962C8B-B14F-4D97-AF65-F5344CB8AC3E}">
        <p14:creationId xmlns:p14="http://schemas.microsoft.com/office/powerpoint/2010/main" val="364076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1" y="354399"/>
            <a:ext cx="8217185" cy="5915025"/>
          </a:xfrm>
        </p:spPr>
      </p:pic>
    </p:spTree>
    <p:extLst>
      <p:ext uri="{BB962C8B-B14F-4D97-AF65-F5344CB8AC3E}">
        <p14:creationId xmlns:p14="http://schemas.microsoft.com/office/powerpoint/2010/main" val="419366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96</Words>
  <Application>Microsoft Office PowerPoint</Application>
  <PresentationFormat>Широкоэкранный</PresentationFormat>
  <Paragraphs>18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ОХРАНА  ПРИРОДЫ  ОСЕНЬЮ</vt:lpstr>
      <vt:lpstr>Распорядок дня</vt:lpstr>
      <vt:lpstr>Презентация PowerPoint</vt:lpstr>
      <vt:lpstr>Экология - это наука, которая изучает законы природы, взаимодействие живых организмов с окружающей средой.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Гриб - баран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УТКА   МАНДАРИНКА</vt:lpstr>
      <vt:lpstr>Презентация PowerPoint</vt:lpstr>
      <vt:lpstr>Правила охраны природы осенью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Распорядок дня</dc:title>
  <dc:creator>Мария</dc:creator>
  <cp:lastModifiedBy>admin</cp:lastModifiedBy>
  <cp:revision>18</cp:revision>
  <dcterms:created xsi:type="dcterms:W3CDTF">2021-12-14T15:44:57Z</dcterms:created>
  <dcterms:modified xsi:type="dcterms:W3CDTF">2022-11-26T07:04:34Z</dcterms:modified>
</cp:coreProperties>
</file>